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15320-215C-7BBE-9F70-7F232AB2D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019EE-696B-44E7-DF3C-FA2D42952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AF147-4D21-695A-091B-87D56A43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7CA0B-D7A6-3C7D-883A-2B2B1543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0432E-DFBD-EE2E-9675-DBF131B32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6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BDDF4-B2FC-5EF7-EBAE-AB90C7B1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076C44-2312-8CEE-D7EE-D6988DEB4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EFAB4-EF5E-C02D-06B8-C0DE0D0D4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AEC0F-2EEE-C1E9-8BEB-BF96C057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ABF3F-3AA1-70AA-3041-3407666C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827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72916-5FB9-9A7D-045E-9F79D587D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3198F-CB8D-5C7C-86EF-62EC45C44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D5E07-0F90-417D-9913-D7CAFD1E7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991CC-AD8E-F633-44CF-C3932642B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869A2-ED90-4A8B-5343-621BF2CF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03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8C003-F724-0E4E-50A7-B5FE1F355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46FF5-F666-2F06-8558-86ED09BDC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FDE68-BB2F-0A00-3BED-E5BEF741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BDF33-6E69-5BD9-B569-0E0F942A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06350-D206-6C09-1AE0-E2B41C405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81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20EB-9BE7-C9EF-7894-1B820ED70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FE9B2-CAAD-CD7A-61A6-C2AE91242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7CE93-FFBF-4885-4342-09517803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55C4-F4B2-0852-2C06-259E74375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10C42-5321-B0CA-70E9-60A81C9E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17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1649-0671-0781-4848-312A6694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276CE-2B9B-E976-460A-F02266BD0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DD1022-4C85-1750-2C73-EA21044B3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D81B5-AFDA-A4C4-2751-8682B26C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40792-A9C1-EA9C-245A-3AFE27AE6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07F66-5281-4F1F-CBA3-3DAC5376B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96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D9B2-1EA2-E805-15BC-6517EA05C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268C5-FC28-BB0F-C940-D0CD3C96A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B589F-9107-139C-C4DA-77838D68F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613C2E-428A-ACDB-A6A6-0D049D165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0F0-62D3-9EE6-A089-4849C0E20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5A872C-B6AE-726A-349D-409FE41A4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C5DD5-BC11-0CD7-83D4-8161D53A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77EFC-A6CD-A327-4EA0-8EC60628A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88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2555D-AE99-A2F7-4CE3-69E3665E9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13BB8B-CBE2-09BC-D75B-405ABE9C4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B3A52C-C7FA-B596-6DED-A9FA0525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F3055-E1A6-C03F-9A74-0A6B3DA2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86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F56CC-B299-C675-E67D-ACDE59B4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C3F4AA-6192-EEE0-E28F-024F62637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691EB-4C8C-4FF2-341D-DC83C0465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52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0C49-D541-5AC0-DE77-F4C4D3D38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A962B-76C1-33BA-6559-7BB4ACEDC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3764B-3269-19B9-E7C5-BCD9FAEC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2B242-7305-F0F3-F835-89AF5D5F8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BD8E3-304C-CF10-B713-E9BFAD0F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622C5-C183-8C99-CCEC-91802CE32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29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AF05B-498A-F9E9-3582-0FC7D221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AFB0E0-24B0-9B79-1274-2236C03EC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19871-62AF-6027-A679-BD221C3BC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4C39C-8CED-0FFC-D778-EA2D74B96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33042-87D0-BAFC-4B2D-70BE9186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BE932-3A26-66B6-E355-944D250FD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34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1B3A86-0448-6FCF-FB13-EB377085D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E3575-1C15-CE69-7062-E20E3C110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BE415-D14B-74F8-75BD-3A382CA6D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8E1384-DD3C-4D67-A936-AEFFE415C0A4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570E1-E422-CE13-BE86-579A48B0BD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9316B-2B4E-4314-7006-7882FD0CA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9E4AFA-CE90-49C4-8D2D-CAD8E6342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32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113">
            <a:extLst>
              <a:ext uri="{FF2B5EF4-FFF2-40B4-BE49-F238E27FC236}">
                <a16:creationId xmlns:a16="http://schemas.microsoft.com/office/drawing/2014/main" id="{F5208697-15F6-B5A8-D957-74E5B54E8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5534" y="6204001"/>
            <a:ext cx="1719637" cy="602378"/>
          </a:xfrm>
          <a:prstGeom prst="rect">
            <a:avLst/>
          </a:prstGeom>
          <a:noFill/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3848ABA1-C6B1-D678-D4A3-51B58C6FC5BE}"/>
              </a:ext>
            </a:extLst>
          </p:cNvPr>
          <p:cNvSpPr txBox="1"/>
          <p:nvPr/>
        </p:nvSpPr>
        <p:spPr>
          <a:xfrm>
            <a:off x="117811" y="120867"/>
            <a:ext cx="1195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>
                <a:solidFill>
                  <a:schemeClr val="accent6">
                    <a:lumMod val="50000"/>
                  </a:schemeClr>
                </a:solidFill>
              </a:rPr>
              <a:t>Facilities and Workspace Management Team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08FB9B-F4C9-0A4A-18A4-9BFF9E521150}"/>
              </a:ext>
            </a:extLst>
          </p:cNvPr>
          <p:cNvGrpSpPr/>
          <p:nvPr/>
        </p:nvGrpSpPr>
        <p:grpSpPr>
          <a:xfrm>
            <a:off x="183061" y="1309268"/>
            <a:ext cx="11851735" cy="3920831"/>
            <a:chOff x="183061" y="1309268"/>
            <a:chExt cx="11851735" cy="3920831"/>
          </a:xfrm>
        </p:grpSpPr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CCF3068-DBF7-A488-6B3B-E7B6BDDB6AC4}"/>
                </a:ext>
              </a:extLst>
            </p:cNvPr>
            <p:cNvCxnSpPr>
              <a:cxnSpLocks/>
            </p:cNvCxnSpPr>
            <p:nvPr/>
          </p:nvCxnSpPr>
          <p:spPr>
            <a:xfrm>
              <a:off x="9287271" y="2492375"/>
              <a:ext cx="0" cy="49812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7E4A5C2-B13C-F76E-4FB0-6034BB690580}"/>
                </a:ext>
              </a:extLst>
            </p:cNvPr>
            <p:cNvCxnSpPr>
              <a:cxnSpLocks/>
            </p:cNvCxnSpPr>
            <p:nvPr/>
          </p:nvCxnSpPr>
          <p:spPr>
            <a:xfrm>
              <a:off x="3379732" y="3269824"/>
              <a:ext cx="0" cy="3395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8D974EBE-BF86-32F3-9697-3BB8210AB30A}"/>
                </a:ext>
              </a:extLst>
            </p:cNvPr>
            <p:cNvCxnSpPr>
              <a:cxnSpLocks/>
            </p:cNvCxnSpPr>
            <p:nvPr/>
          </p:nvCxnSpPr>
          <p:spPr>
            <a:xfrm>
              <a:off x="983641" y="3611537"/>
              <a:ext cx="0" cy="3395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95AD23E-8BA8-DF2F-1920-8D3C4A9DA132}"/>
                </a:ext>
              </a:extLst>
            </p:cNvPr>
            <p:cNvCxnSpPr>
              <a:cxnSpLocks/>
            </p:cNvCxnSpPr>
            <p:nvPr/>
          </p:nvCxnSpPr>
          <p:spPr>
            <a:xfrm>
              <a:off x="2674938" y="3611537"/>
              <a:ext cx="0" cy="3395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2252825-49B2-6C4E-DFBE-CAA4289EB564}"/>
                </a:ext>
              </a:extLst>
            </p:cNvPr>
            <p:cNvCxnSpPr>
              <a:stCxn id="42" idx="3"/>
              <a:endCxn id="2" idx="1"/>
            </p:cNvCxnSpPr>
            <p:nvPr/>
          </p:nvCxnSpPr>
          <p:spPr>
            <a:xfrm flipV="1">
              <a:off x="10137014" y="3105774"/>
              <a:ext cx="370728" cy="14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F68E95F-4E93-2E24-3E38-5C9EB4DAC0F8}"/>
                </a:ext>
              </a:extLst>
            </p:cNvPr>
            <p:cNvCxnSpPr>
              <a:cxnSpLocks/>
            </p:cNvCxnSpPr>
            <p:nvPr/>
          </p:nvCxnSpPr>
          <p:spPr>
            <a:xfrm>
              <a:off x="6076637" y="2045991"/>
              <a:ext cx="0" cy="4448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51FCFCA-EEAE-3566-47E7-C0C0B9810660}"/>
                </a:ext>
              </a:extLst>
            </p:cNvPr>
            <p:cNvCxnSpPr>
              <a:cxnSpLocks/>
            </p:cNvCxnSpPr>
            <p:nvPr/>
          </p:nvCxnSpPr>
          <p:spPr>
            <a:xfrm>
              <a:off x="10460044" y="3606652"/>
              <a:ext cx="0" cy="38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D54B248-3EB4-3973-7248-3B03A38046E6}"/>
                </a:ext>
              </a:extLst>
            </p:cNvPr>
            <p:cNvCxnSpPr>
              <a:cxnSpLocks/>
            </p:cNvCxnSpPr>
            <p:nvPr/>
          </p:nvCxnSpPr>
          <p:spPr>
            <a:xfrm>
              <a:off x="11248060" y="3606652"/>
              <a:ext cx="0" cy="3197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B5F58FA-241E-9DA9-E2DE-A56E423A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41849" y="3429000"/>
              <a:ext cx="0" cy="115561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F6BA13F-09F0-11F4-BE46-B0B02DC89D89}"/>
                </a:ext>
              </a:extLst>
            </p:cNvPr>
            <p:cNvCxnSpPr>
              <a:cxnSpLocks/>
            </p:cNvCxnSpPr>
            <p:nvPr/>
          </p:nvCxnSpPr>
          <p:spPr>
            <a:xfrm>
              <a:off x="5777260" y="2492375"/>
              <a:ext cx="0" cy="32712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039A7B8-67FA-F800-B3C1-23CFB0BE68C6}"/>
                </a:ext>
              </a:extLst>
            </p:cNvPr>
            <p:cNvCxnSpPr>
              <a:cxnSpLocks/>
            </p:cNvCxnSpPr>
            <p:nvPr/>
          </p:nvCxnSpPr>
          <p:spPr>
            <a:xfrm>
              <a:off x="7572771" y="2492375"/>
              <a:ext cx="0" cy="49812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25C7E78-5EE1-9200-E3F0-740C2A8F1CA5}"/>
                </a:ext>
              </a:extLst>
            </p:cNvPr>
            <p:cNvCxnSpPr>
              <a:cxnSpLocks/>
            </p:cNvCxnSpPr>
            <p:nvPr/>
          </p:nvCxnSpPr>
          <p:spPr>
            <a:xfrm>
              <a:off x="6059735" y="3615249"/>
              <a:ext cx="0" cy="3395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190AC59-66DE-BDA1-18E7-D681788B25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8819" y="3614028"/>
              <a:ext cx="0" cy="20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2624F23D-F5DD-DB6F-BDF6-6B5DCE70D8D6}"/>
                </a:ext>
              </a:extLst>
            </p:cNvPr>
            <p:cNvSpPr/>
            <p:nvPr/>
          </p:nvSpPr>
          <p:spPr>
            <a:xfrm>
              <a:off x="5248313" y="3802032"/>
              <a:ext cx="1608179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Facilities Management Officer</a:t>
              </a:r>
              <a:endParaRPr lang="en-GB" sz="900" dirty="0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B9C7667-E948-4984-8412-C63EC68770A3}"/>
                </a:ext>
              </a:extLst>
            </p:cNvPr>
            <p:cNvCxnSpPr>
              <a:cxnSpLocks/>
            </p:cNvCxnSpPr>
            <p:nvPr/>
          </p:nvCxnSpPr>
          <p:spPr>
            <a:xfrm>
              <a:off x="4361472" y="3611537"/>
              <a:ext cx="0" cy="3395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3F96B40F-00A4-C217-635F-75BBC60B5160}"/>
                </a:ext>
              </a:extLst>
            </p:cNvPr>
            <p:cNvSpPr/>
            <p:nvPr/>
          </p:nvSpPr>
          <p:spPr>
            <a:xfrm>
              <a:off x="4937760" y="1309268"/>
              <a:ext cx="2316479" cy="93103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/>
                <a:t>Head of Facilities and Workspace Management</a:t>
              </a:r>
              <a:endParaRPr lang="en-GB" sz="1200" dirty="0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E56908A1-D331-97BD-4980-E4688A80A08D}"/>
                </a:ext>
              </a:extLst>
            </p:cNvPr>
            <p:cNvSpPr/>
            <p:nvPr/>
          </p:nvSpPr>
          <p:spPr>
            <a:xfrm>
              <a:off x="8578769" y="3813558"/>
              <a:ext cx="1608179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Business Manager</a:t>
              </a:r>
              <a:endParaRPr lang="en-GB" sz="900" dirty="0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007728A4-9665-39E3-25E5-DC53FE3BB751}"/>
                </a:ext>
              </a:extLst>
            </p:cNvPr>
            <p:cNvSpPr/>
            <p:nvPr/>
          </p:nvSpPr>
          <p:spPr>
            <a:xfrm>
              <a:off x="4973588" y="2799822"/>
              <a:ext cx="1607344" cy="63979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Property Protection Officer</a:t>
              </a:r>
              <a:endParaRPr lang="en-GB" sz="900" dirty="0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DC4EF1F-199A-C330-8FD0-B06AB710A009}"/>
                </a:ext>
              </a:extLst>
            </p:cNvPr>
            <p:cNvSpPr/>
            <p:nvPr/>
          </p:nvSpPr>
          <p:spPr>
            <a:xfrm>
              <a:off x="6764984" y="2808404"/>
              <a:ext cx="1616994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Property Compliance Officer</a:t>
              </a:r>
              <a:endParaRPr lang="en-GB" sz="900" dirty="0"/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B77CED4F-CBE9-0F43-6DE1-6C632D979293}"/>
                </a:ext>
              </a:extLst>
            </p:cNvPr>
            <p:cNvSpPr/>
            <p:nvPr/>
          </p:nvSpPr>
          <p:spPr>
            <a:xfrm>
              <a:off x="8578774" y="4584618"/>
              <a:ext cx="1608174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Business Officer</a:t>
              </a:r>
              <a:endParaRPr lang="en-GB" sz="900" dirty="0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3B1E5639-CF1C-52E8-761F-EFC742C59F5E}"/>
                </a:ext>
              </a:extLst>
            </p:cNvPr>
            <p:cNvSpPr/>
            <p:nvPr/>
          </p:nvSpPr>
          <p:spPr>
            <a:xfrm>
              <a:off x="2571235" y="2808404"/>
              <a:ext cx="1616994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Senior Facilities Officer</a:t>
              </a:r>
              <a:endParaRPr lang="en-GB" sz="900" dirty="0"/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05F36EDB-01B5-E2A5-F515-E778AF75CFA0}"/>
                </a:ext>
              </a:extLst>
            </p:cNvPr>
            <p:cNvSpPr/>
            <p:nvPr/>
          </p:nvSpPr>
          <p:spPr>
            <a:xfrm>
              <a:off x="3566595" y="3815370"/>
              <a:ext cx="1608179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Facilities Management Officer</a:t>
              </a:r>
              <a:endParaRPr lang="en-GB" sz="900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3AE1E2D-1883-30E1-BF46-12A4D61BE14A}"/>
                </a:ext>
              </a:extLst>
            </p:cNvPr>
            <p:cNvSpPr/>
            <p:nvPr/>
          </p:nvSpPr>
          <p:spPr>
            <a:xfrm>
              <a:off x="8528840" y="2784447"/>
              <a:ext cx="1608174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Contracts Manager</a:t>
              </a:r>
              <a:endParaRPr lang="en-GB" sz="900" dirty="0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CDD16EA8-632A-3EF8-544E-AF874209FF51}"/>
                </a:ext>
              </a:extLst>
            </p:cNvPr>
            <p:cNvSpPr/>
            <p:nvPr/>
          </p:nvSpPr>
          <p:spPr>
            <a:xfrm>
              <a:off x="10426619" y="3820763"/>
              <a:ext cx="1608177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Contracts Officer</a:t>
              </a:r>
              <a:endParaRPr lang="en-GB" sz="9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FD156B3-5182-5715-6586-9B42F2351339}"/>
                </a:ext>
              </a:extLst>
            </p:cNvPr>
            <p:cNvCxnSpPr>
              <a:cxnSpLocks/>
            </p:cNvCxnSpPr>
            <p:nvPr/>
          </p:nvCxnSpPr>
          <p:spPr>
            <a:xfrm>
              <a:off x="987150" y="3606652"/>
              <a:ext cx="5072585" cy="737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986650D-3596-11C6-A1A9-5EAE2EEA3BA5}"/>
                </a:ext>
              </a:extLst>
            </p:cNvPr>
            <p:cNvCxnSpPr>
              <a:cxnSpLocks/>
            </p:cNvCxnSpPr>
            <p:nvPr/>
          </p:nvCxnSpPr>
          <p:spPr>
            <a:xfrm>
              <a:off x="9424570" y="4628779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53D3094-A10A-C4AB-FF7E-BFC5CA5C5B3E}"/>
                </a:ext>
              </a:extLst>
            </p:cNvPr>
            <p:cNvCxnSpPr>
              <a:cxnSpLocks/>
            </p:cNvCxnSpPr>
            <p:nvPr/>
          </p:nvCxnSpPr>
          <p:spPr>
            <a:xfrm>
              <a:off x="6513367" y="2690925"/>
              <a:ext cx="491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CFEB480-702D-C28B-2068-6E4186242419}"/>
                </a:ext>
              </a:extLst>
            </p:cNvPr>
            <p:cNvCxnSpPr>
              <a:cxnSpLocks/>
            </p:cNvCxnSpPr>
            <p:nvPr/>
          </p:nvCxnSpPr>
          <p:spPr>
            <a:xfrm>
              <a:off x="9341849" y="3608045"/>
              <a:ext cx="190621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79C1F2F-FD19-00D8-E806-AFA81AB737CC}"/>
                </a:ext>
              </a:extLst>
            </p:cNvPr>
            <p:cNvSpPr/>
            <p:nvPr/>
          </p:nvSpPr>
          <p:spPr>
            <a:xfrm>
              <a:off x="10507742" y="2842318"/>
              <a:ext cx="1480635" cy="5269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Business Support Administrator</a:t>
              </a:r>
              <a:endParaRPr lang="en-GB" sz="900" dirty="0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BD4FB014-BA0B-BF56-0503-10C4DEC2F496}"/>
                </a:ext>
              </a:extLst>
            </p:cNvPr>
            <p:cNvSpPr/>
            <p:nvPr/>
          </p:nvSpPr>
          <p:spPr>
            <a:xfrm>
              <a:off x="1867783" y="3817072"/>
              <a:ext cx="1608179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Facilities Management Officer</a:t>
              </a:r>
              <a:endParaRPr lang="en-GB" sz="900" dirty="0"/>
            </a:p>
          </p:txBody>
        </p: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F615F006-1FDF-3A69-B1D7-35B77002965C}"/>
                </a:ext>
              </a:extLst>
            </p:cNvPr>
            <p:cNvSpPr/>
            <p:nvPr/>
          </p:nvSpPr>
          <p:spPr>
            <a:xfrm>
              <a:off x="183061" y="3813558"/>
              <a:ext cx="1608179" cy="6454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Workspace Manager</a:t>
              </a:r>
              <a:br>
                <a:rPr lang="en-GB" sz="900" b="1" dirty="0"/>
              </a:br>
              <a:r>
                <a:rPr lang="en-GB" sz="900" dirty="0"/>
                <a:t>Bethany Wood</a:t>
              </a:r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A3B67A83-4904-CA20-A4E1-D03EBD63634A}"/>
                </a:ext>
              </a:extLst>
            </p:cNvPr>
            <p:cNvCxnSpPr>
              <a:cxnSpLocks/>
            </p:cNvCxnSpPr>
            <p:nvPr/>
          </p:nvCxnSpPr>
          <p:spPr>
            <a:xfrm>
              <a:off x="3382907" y="2492375"/>
              <a:ext cx="0" cy="32712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92E44F7-50EA-28E4-3C0E-42BADAAB182D}"/>
                </a:ext>
              </a:extLst>
            </p:cNvPr>
            <p:cNvCxnSpPr>
              <a:cxnSpLocks/>
            </p:cNvCxnSpPr>
            <p:nvPr/>
          </p:nvCxnSpPr>
          <p:spPr>
            <a:xfrm>
              <a:off x="3379732" y="2492375"/>
              <a:ext cx="5910714" cy="12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EDB6E2B5-A8F3-DE10-7DFD-532CBA38ADCE}"/>
                </a:ext>
              </a:extLst>
            </p:cNvPr>
            <p:cNvSpPr/>
            <p:nvPr/>
          </p:nvSpPr>
          <p:spPr>
            <a:xfrm>
              <a:off x="7086107" y="3883885"/>
              <a:ext cx="1314450" cy="50482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>
                  <a:solidFill>
                    <a:schemeClr val="bg1"/>
                  </a:solidFill>
                </a:rPr>
                <a:t>Business Support Administrator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FE5E670-063B-EA8F-7D38-5A6D3BF4EF28}"/>
                </a:ext>
              </a:extLst>
            </p:cNvPr>
            <p:cNvCxnSpPr>
              <a:stCxn id="5" idx="3"/>
              <a:endCxn id="68" idx="1"/>
            </p:cNvCxnSpPr>
            <p:nvPr/>
          </p:nvCxnSpPr>
          <p:spPr>
            <a:xfrm>
              <a:off x="8400557" y="4136298"/>
              <a:ext cx="178212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021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725B25E1A1264B8070335C0DA36CBE" ma:contentTypeVersion="16" ma:contentTypeDescription="Create a new document." ma:contentTypeScope="" ma:versionID="1638426e39b899237fd0520a279a4c63">
  <xsd:schema xmlns:xsd="http://www.w3.org/2001/XMLSchema" xmlns:xs="http://www.w3.org/2001/XMLSchema" xmlns:p="http://schemas.microsoft.com/office/2006/metadata/properties" xmlns:ns2="7e7e6e7a-13a6-49a4-bc69-fe3c87fbd203" xmlns:ns3="de81e092-3e17-4ac9-a103-0ebb755a4be7" xmlns:ns4="http://schemas.microsoft.com/sharepoint/v4" targetNamespace="http://schemas.microsoft.com/office/2006/metadata/properties" ma:root="true" ma:fieldsID="2b6e92e7fe729584c770c07192c6b71b" ns2:_="" ns3:_="" ns4:_="">
    <xsd:import namespace="7e7e6e7a-13a6-49a4-bc69-fe3c87fbd203"/>
    <xsd:import namespace="de81e092-3e17-4ac9-a103-0ebb755a4be7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e6e7a-13a6-49a4-bc69-fe3c87fbd20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6" nillable="true" ma:displayName="Taxonomy Catch All Column" ma:hidden="true" ma:list="{ab7ddcf4-ad74-4454-bc69-4ab5f76ba510}" ma:internalName="TaxCatchAll" ma:showField="CatchAllData" ma:web="7e7e6e7a-13a6-49a4-bc69-fe3c87fbd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81e092-3e17-4ac9-a103-0ebb755a4b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5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e7e6e7a-13a6-49a4-bc69-fe3c87fbd203">HYZ46HZVN4PN-1344190114-3107974</_dlc_DocId>
    <_dlc_DocIdUrl xmlns="7e7e6e7a-13a6-49a4-bc69-fe3c87fbd203">
      <Url>https://gatenbysandersonltd.sharepoint.com/sites/GSL/_layouts/15/DocIdRedir.aspx?ID=HYZ46HZVN4PN-1344190114-3107974</Url>
      <Description>HYZ46HZVN4PN-1344190114-3107974</Description>
    </_dlc_DocIdUrl>
    <IconOverlay xmlns="http://schemas.microsoft.com/sharepoint/v4" xsi:nil="true"/>
    <TaxCatchAll xmlns="7e7e6e7a-13a6-49a4-bc69-fe3c87fbd203" xsi:nil="true"/>
  </documentManagement>
</p:properties>
</file>

<file path=customXml/itemProps1.xml><?xml version="1.0" encoding="utf-8"?>
<ds:datastoreItem xmlns:ds="http://schemas.openxmlformats.org/officeDocument/2006/customXml" ds:itemID="{3642BDA5-1A55-4618-B3B0-78393BB8081B}"/>
</file>

<file path=customXml/itemProps2.xml><?xml version="1.0" encoding="utf-8"?>
<ds:datastoreItem xmlns:ds="http://schemas.openxmlformats.org/officeDocument/2006/customXml" ds:itemID="{539FD05A-1039-4D41-80F8-CAF190791AA4}"/>
</file>

<file path=customXml/itemProps3.xml><?xml version="1.0" encoding="utf-8"?>
<ds:datastoreItem xmlns:ds="http://schemas.openxmlformats.org/officeDocument/2006/customXml" ds:itemID="{1F3FABAD-ACFC-4768-AAAB-244F9823E7B6}"/>
</file>

<file path=customXml/itemProps4.xml><?xml version="1.0" encoding="utf-8"?>
<ds:datastoreItem xmlns:ds="http://schemas.openxmlformats.org/officeDocument/2006/customXml" ds:itemID="{07B27C6C-9FEA-4BD5-9BE2-AD47BDC1378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Helen Tims</dc:creator>
  <cp:lastModifiedBy>Helen Tims</cp:lastModifiedBy>
  <cp:revision>1</cp:revision>
  <dcterms:created xsi:type="dcterms:W3CDTF">2024-08-30T09:09:57Z</dcterms:created>
  <dcterms:modified xsi:type="dcterms:W3CDTF">2024-08-30T09:10:45Z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0x010100A9725B25E1A1264B8070335C0DA36CBE</vt:lpwstr>
  </property>
  <property fmtid="{D5CDD505-2E9C-101B-9397-08002B2CF9AE}" pid="3" name="_dlc_DocIdItemGuid">
    <vt:lpwstr>e0e3bf2d-07d6-4678-af6f-b712994b0ffa</vt:lpwstr>
  </property>
</Properties>
</file>